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7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7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0C2908C-503F-40AF-83E3-DC3654098AC9}">
          <p14:sldIdLst>
            <p14:sldId id="276"/>
            <p14:sldId id="274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4"/>
            <p14:sldId id="266"/>
            <p14:sldId id="267"/>
            <p14:sldId id="268"/>
            <p14:sldId id="269"/>
            <p14:sldId id="270"/>
            <p14:sldId id="271"/>
            <p14:sldId id="272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53F"/>
    <a:srgbClr val="1F497D"/>
    <a:srgbClr val="000000"/>
    <a:srgbClr val="FFFFFF"/>
    <a:srgbClr val="00009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3780" y="-18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CD0C2-6A08-432F-BCA3-BD7BF609654E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C8AC2-C926-4E0F-B8A2-7BA432F96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17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13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5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47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411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1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75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91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9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6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0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9CE99-E936-4E45-91F4-C41BDD3A8A7F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39180-A6CE-4E4E-AE1D-EC33E63CC4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9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72.16.0.8\docs\!Мероприятия\Мой профессиональный выбор\2021 Рабочий - Класс! Регионы\int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6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0768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Итоги конкурса</a:t>
            </a:r>
            <a:endParaRPr lang="ru-RU" sz="6000" b="1" dirty="0">
              <a:solidFill>
                <a:schemeClr val="bg1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699792" y="1542148"/>
            <a:ext cx="4392488" cy="3117834"/>
            <a:chOff x="2385100" y="1657084"/>
            <a:chExt cx="4392488" cy="3117834"/>
          </a:xfrm>
        </p:grpSpPr>
        <p:sp>
          <p:nvSpPr>
            <p:cNvPr id="6" name="TextBox 5"/>
            <p:cNvSpPr txBox="1"/>
            <p:nvPr/>
          </p:nvSpPr>
          <p:spPr>
            <a:xfrm>
              <a:off x="3495700" y="2739460"/>
              <a:ext cx="3281888" cy="97903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школ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85100" y="2729584"/>
              <a:ext cx="979032" cy="979032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4400" dirty="0" smtClean="0">
                  <a:solidFill>
                    <a:schemeClr val="bg1"/>
                  </a:solidFill>
                </a:rPr>
                <a:t>96</a:t>
              </a:r>
              <a:endParaRPr lang="ru-RU" sz="44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85100" y="3795886"/>
              <a:ext cx="979032" cy="9790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3600" dirty="0" smtClean="0">
                  <a:solidFill>
                    <a:schemeClr val="bg1"/>
                  </a:solidFill>
                </a:rPr>
                <a:t>417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95700" y="3795886"/>
              <a:ext cx="3281888" cy="979032"/>
            </a:xfrm>
            <a:prstGeom prst="rect">
              <a:avLst/>
            </a:prstGeom>
          </p:spPr>
          <p:txBody>
            <a:bodyPr wrap="none" anchor="ctr">
              <a:no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участников</a:t>
              </a:r>
              <a:endParaRPr lang="ru-RU" sz="3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5100" y="1657084"/>
              <a:ext cx="979032" cy="9790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3600" dirty="0" smtClean="0">
                  <a:solidFill>
                    <a:schemeClr val="bg1"/>
                  </a:solidFill>
                </a:rPr>
                <a:t>17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487688" y="1657084"/>
              <a:ext cx="3289900" cy="979032"/>
            </a:xfrm>
            <a:prstGeom prst="rect">
              <a:avLst/>
            </a:prstGeom>
          </p:spPr>
          <p:txBody>
            <a:bodyPr wrap="none" anchor="ctr">
              <a:no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муниципальных</a:t>
              </a:r>
              <a:br>
                <a:rPr lang="ru-RU" sz="3200" dirty="0" smtClean="0">
                  <a:solidFill>
                    <a:schemeClr val="bg1"/>
                  </a:solidFill>
                </a:rPr>
              </a:br>
              <a:r>
                <a:rPr lang="ru-RU" sz="3200" dirty="0" smtClean="0">
                  <a:solidFill>
                    <a:schemeClr val="bg1"/>
                  </a:solidFill>
                </a:rPr>
                <a:t>образований</a:t>
              </a:r>
              <a:endParaRPr lang="ru-RU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504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!Мероприятия\Мой профессиональный выбор\2021 Рабочий - Класс! Регионы\Презентация\Алнашский - Мельник  - Иванов Богдан -Кузебаевская СОШ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54" b="8411"/>
          <a:stretch/>
        </p:blipFill>
        <p:spPr bwMode="auto">
          <a:xfrm>
            <a:off x="4932040" y="0"/>
            <a:ext cx="4176001" cy="5143500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4932040" cy="11315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Алнашский</a:t>
            </a:r>
            <a:r>
              <a:rPr lang="ru-RU" sz="4000" b="1" dirty="0" smtClean="0">
                <a:solidFill>
                  <a:schemeClr val="bg1"/>
                </a:solidFill>
              </a:rPr>
              <a:t> район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4004359"/>
            <a:ext cx="4932040" cy="1139141"/>
          </a:xfrm>
          <a:prstGeom prst="rect">
            <a:avLst/>
          </a:prstGeom>
          <a:solidFill>
            <a:srgbClr val="10253F">
              <a:alpha val="69804"/>
            </a:srgbClr>
          </a:solidFill>
        </p:spPr>
        <p:txBody>
          <a:bodyPr wrap="square" rtlCol="0" anchor="ctr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«Мельник»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Иванов Богдан,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Кузебаевская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628056" y="1787797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9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27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6820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:\!Мероприятия\Мой профессиональный выбор\2021 Рабочий - Класс! Регионы\Презентация\Балезинский - Моя будущая профессия (тракторист-машинист с.х. производства) - Алексеев Савелий Васильевич - Турецкая СО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330" y="0"/>
            <a:ext cx="3847726" cy="5143499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0"/>
            <a:ext cx="5276329" cy="11315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Балезинский</a:t>
            </a:r>
            <a:r>
              <a:rPr lang="ru-RU" sz="4000" b="1" dirty="0" smtClean="0">
                <a:solidFill>
                  <a:schemeClr val="bg1"/>
                </a:solidFill>
              </a:rPr>
              <a:t> район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4011910"/>
            <a:ext cx="5276329" cy="1131590"/>
          </a:xfrm>
          <a:prstGeom prst="rect">
            <a:avLst/>
          </a:prstGeom>
          <a:solidFill>
            <a:srgbClr val="10253F">
              <a:alpha val="69804"/>
            </a:srgbClr>
          </a:solidFill>
        </p:spPr>
        <p:txBody>
          <a:bodyPr wrap="square" rtlCol="0" anchor="ctr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«Моя будущая профессия»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Алексеев Савелий, Турецкая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691680" y="1787797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школы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26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142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5292080" cy="11099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Вавожский</a:t>
            </a:r>
            <a:r>
              <a:rPr lang="ru-RU" sz="4000" b="1" dirty="0" smtClean="0">
                <a:solidFill>
                  <a:schemeClr val="bg1"/>
                </a:solidFill>
              </a:rPr>
              <a:t> район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4011911"/>
            <a:ext cx="5292079" cy="1131590"/>
          </a:xfrm>
          <a:prstGeom prst="rect">
            <a:avLst/>
          </a:prstGeom>
          <a:solidFill>
            <a:srgbClr val="10253F">
              <a:alpha val="69804"/>
            </a:srgbClr>
          </a:solidFill>
        </p:spPr>
        <p:txBody>
          <a:bodyPr wrap="square" rtlCol="0" anchor="ctr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«Телятница»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Князева Татьяна, </a:t>
            </a:r>
            <a:r>
              <a:rPr lang="ru-RU" sz="2000" dirty="0" err="1" smtClean="0">
                <a:solidFill>
                  <a:schemeClr val="bg1"/>
                </a:solidFill>
              </a:rPr>
              <a:t>Большеволковская</a:t>
            </a:r>
            <a:r>
              <a:rPr lang="ru-RU" sz="20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700064" y="1851670"/>
            <a:ext cx="2223864" cy="1071985"/>
            <a:chOff x="1628056" y="1644029"/>
            <a:chExt cx="2223864" cy="1071985"/>
          </a:xfrm>
        </p:grpSpPr>
        <p:sp>
          <p:nvSpPr>
            <p:cNvPr id="7" name="TextBox 6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8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35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  <p:pic>
        <p:nvPicPr>
          <p:cNvPr id="3074" name="Picture 2" descr="T:\!Мероприятия\Мой профессиональный выбор\2021 Рабочий - Класс! Регионы\Презентация\Вавожский - - МОУ  Большеволковская СО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-1"/>
            <a:ext cx="3851920" cy="51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9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T:\!Мероприятия\Мой профессиональный выбор\2021 Рабочий - Класс! Регионы\Презентация\Воткинский - Телятница - Макаров Григорий -Пихтовская ООШ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" r="6326"/>
          <a:stretch/>
        </p:blipFill>
        <p:spPr bwMode="auto">
          <a:xfrm>
            <a:off x="4592082" y="-6803"/>
            <a:ext cx="4579621" cy="5157105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0"/>
            <a:ext cx="4592081" cy="11315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Воткинский</a:t>
            </a:r>
            <a:r>
              <a:rPr lang="ru-RU" sz="4000" b="1" dirty="0" smtClean="0">
                <a:solidFill>
                  <a:schemeClr val="bg1"/>
                </a:solidFill>
              </a:rPr>
              <a:t> район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011910"/>
            <a:ext cx="4592082" cy="1131590"/>
          </a:xfrm>
          <a:prstGeom prst="rect">
            <a:avLst/>
          </a:prstGeom>
          <a:solidFill>
            <a:srgbClr val="10253F">
              <a:alpha val="69804"/>
            </a:srgbClr>
          </a:solidFill>
        </p:spPr>
        <p:txBody>
          <a:bodyPr wrap="square" rtlCol="0" anchor="ctr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«Телятница»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Макаров Григорий, </a:t>
            </a:r>
            <a:r>
              <a:rPr lang="ru-RU" sz="2000" dirty="0" err="1" smtClean="0">
                <a:solidFill>
                  <a:schemeClr val="bg1"/>
                </a:solidFill>
              </a:rPr>
              <a:t>Пихтовская</a:t>
            </a:r>
            <a:r>
              <a:rPr lang="ru-RU" sz="20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84040" y="1931813"/>
            <a:ext cx="2223864" cy="1071985"/>
            <a:chOff x="1628056" y="1644029"/>
            <a:chExt cx="2223864" cy="1071985"/>
          </a:xfrm>
        </p:grpSpPr>
        <p:sp>
          <p:nvSpPr>
            <p:cNvPr id="7" name="TextBox 6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6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41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5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:\!Мероприятия\Мой профессиональный выбор\2021 Рабочий - Класс! Регионы\Презентация\Глазов - Работник ЖКХ - Останина Алёна - ФМЛ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6" b="7676"/>
          <a:stretch/>
        </p:blipFill>
        <p:spPr bwMode="auto">
          <a:xfrm>
            <a:off x="0" y="0"/>
            <a:ext cx="9144000" cy="515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435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Глазов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4" y="4127470"/>
            <a:ext cx="48965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«Работник ЖКХ»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Останина Алёна, ФМЛ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15888" y="923701"/>
            <a:ext cx="2223864" cy="1071985"/>
            <a:chOff x="1628056" y="1644029"/>
            <a:chExt cx="2223864" cy="1071985"/>
          </a:xfrm>
        </p:grpSpPr>
        <p:sp>
          <p:nvSpPr>
            <p:cNvPr id="7" name="TextBox 6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7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49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140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:\!Мероприятия\Мой профессиональный выбор\2021 Рабочий - Класс! Регионы\Презентация\Граховский - В пекарне - Корнилова Юлия- Верхнеигринская СОШ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8" b="18471"/>
          <a:stretch/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219822"/>
            <a:ext cx="9144001" cy="720080"/>
          </a:xfrm>
          <a:prstGeom prst="rect">
            <a:avLst/>
          </a:prstGeom>
          <a:solidFill>
            <a:srgbClr val="000000">
              <a:alpha val="45882"/>
            </a:srgbClr>
          </a:solidFill>
        </p:spPr>
        <p:txBody>
          <a:bodyPr wrap="square" rtlCol="0" anchor="ctr"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Граховский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939902"/>
            <a:ext cx="9144000" cy="1203598"/>
          </a:xfrm>
          <a:prstGeom prst="rect">
            <a:avLst/>
          </a:prstGeom>
          <a:solidFill>
            <a:srgbClr val="1F497D">
              <a:alpha val="6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 пекарне»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Корнилова Юлия,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Верхнеигринская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439364" y="3359374"/>
            <a:ext cx="4528120" cy="503924"/>
            <a:chOff x="6004892" y="920872"/>
            <a:chExt cx="4528120" cy="503924"/>
          </a:xfrm>
        </p:grpSpPr>
        <p:sp>
          <p:nvSpPr>
            <p:cNvPr id="8" name="TextBox 7"/>
            <p:cNvSpPr txBox="1"/>
            <p:nvPr/>
          </p:nvSpPr>
          <p:spPr>
            <a:xfrm>
              <a:off x="6500564" y="925872"/>
              <a:ext cx="1728192" cy="495673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04892" y="92087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7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09148" y="929124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35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804820" y="929124"/>
              <a:ext cx="1728192" cy="495672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70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:\!Мероприятия\Мой профессиональный выбор\2021 Рабочий - Класс! Регионы\Презентация\Игринский - Сварщик - Васильева Татьяна, Стрелкова Альбина - МБОУ Л-Ворцы ООШ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t="5543" r="65" b="9806"/>
          <a:stretch/>
        </p:blipFill>
        <p:spPr bwMode="auto">
          <a:xfrm>
            <a:off x="0" y="1"/>
            <a:ext cx="9144000" cy="515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627534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Игринский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227934"/>
            <a:ext cx="9144000" cy="924743"/>
          </a:xfrm>
          <a:prstGeom prst="rect">
            <a:avLst/>
          </a:prstGeom>
          <a:solidFill>
            <a:schemeClr val="accent6">
              <a:alpha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«Сварщик»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Васильева Татьяна, Стрелкова Альбина.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Лонки-Ворцы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427984" y="59090"/>
            <a:ext cx="4600128" cy="500673"/>
            <a:chOff x="1628056" y="1644029"/>
            <a:chExt cx="4600128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>
                <a:alpha val="60000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школы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04320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99992" y="1644029"/>
              <a:ext cx="1728192" cy="495672"/>
            </a:xfrm>
            <a:prstGeom prst="rect">
              <a:avLst/>
            </a:prstGeom>
            <a:solidFill>
              <a:srgbClr val="10253F">
                <a:alpha val="60000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27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:\!Мероприятия\Мой профессиональный выбор\2021 Рабочий - Класс! Регионы\Презентация\Кезский - Стоматолог - Трефилова Анастасия - Кулигинская СО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" y="0"/>
            <a:ext cx="913814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52" y="-20538"/>
            <a:ext cx="9138148" cy="720080"/>
          </a:xfrm>
          <a:prstGeom prst="rect">
            <a:avLst/>
          </a:prstGeom>
          <a:solidFill>
            <a:srgbClr val="1F497D">
              <a:alpha val="60000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Кезский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2" y="4371950"/>
            <a:ext cx="9138148" cy="758672"/>
          </a:xfrm>
          <a:prstGeom prst="rect">
            <a:avLst/>
          </a:prstGeom>
          <a:solidFill>
            <a:srgbClr val="000000">
              <a:alpha val="30196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«Пока жива зубная боль, цени врача зубного роль»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Трефилова Анастасия, </a:t>
            </a:r>
            <a:r>
              <a:rPr lang="ru-RU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Кулигинская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499992" y="109899"/>
            <a:ext cx="4519736" cy="500673"/>
            <a:chOff x="-667816" y="2215342"/>
            <a:chExt cx="4519736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-172144" y="2220342"/>
              <a:ext cx="1728192" cy="495673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школы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667816" y="2215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9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221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:\!Мероприятия\Мой профессиональный выбор\2021 Рабочий - Класс! Регионы\Презентация\Кизнерский - Лесничий - Старков Кирилл Александрович - МБОУ Короленковская ООШ им.Бобкова А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627534"/>
          </a:xfrm>
          <a:prstGeom prst="rect">
            <a:avLst/>
          </a:prstGeom>
          <a:solidFill>
            <a:srgbClr val="1F497D">
              <a:alpha val="69804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Кизнерский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4004359"/>
            <a:ext cx="4499992" cy="1139141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«Лесничий»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Старков Кирилл,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Короленковская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540796" y="51470"/>
            <a:ext cx="4528120" cy="500673"/>
            <a:chOff x="1628056" y="1644029"/>
            <a:chExt cx="4528120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>
                <a:alpha val="70000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32312" y="1649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27984" y="1649029"/>
              <a:ext cx="1728192" cy="495672"/>
            </a:xfrm>
            <a:prstGeom prst="rect">
              <a:avLst/>
            </a:prstGeom>
            <a:solidFill>
              <a:srgbClr val="10253F">
                <a:alpha val="70000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9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:\!Мероприятия\Мой профессиональный выбор\2021 Рабочий - Класс! Регионы\Презентация\Киясовский - Швея - Горбунова Алёна - Ермолаевская СОШ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3" b="1988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1F497D">
              <a:alpha val="70000"/>
            </a:srgbClr>
          </a:solidFill>
        </p:spPr>
        <p:txBody>
          <a:bodyPr wrap="square" rtlCol="0" anchor="ctr" anchorCtr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Киясовский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0960" y="4045195"/>
            <a:ext cx="4613040" cy="1098305"/>
          </a:xfrm>
          <a:prstGeom prst="rect">
            <a:avLst/>
          </a:prstGeom>
          <a:solidFill>
            <a:srgbClr val="1F497D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«Профессия швеи»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Горбунова Алёна,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Ермолаевская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932040" y="98605"/>
            <a:ext cx="4103612" cy="500673"/>
            <a:chOff x="1628056" y="1644029"/>
            <a:chExt cx="4103612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304528" cy="495673"/>
            </a:xfrm>
            <a:prstGeom prst="rect">
              <a:avLst/>
            </a:prstGeom>
            <a:solidFill>
              <a:srgbClr val="10253F">
                <a:alpha val="70000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r>
                <a:rPr lang="ru-RU" sz="2400" dirty="0">
                  <a:solidFill>
                    <a:schemeClr val="bg1"/>
                  </a:solidFill>
                </a:rPr>
                <a:t>ы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07804" y="1649030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38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003476" y="1649030"/>
              <a:ext cx="1728192" cy="495672"/>
            </a:xfrm>
            <a:prstGeom prst="rect">
              <a:avLst/>
            </a:prstGeom>
            <a:solidFill>
              <a:srgbClr val="10253F">
                <a:alpha val="70000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872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:\!Мероприятия\Мой профессиональный выбор\2021 Рабочий - Класс! Регионы\Презентация\Красногорский - Зоотехник - Веретенникова Татьяна, МБОУ ДО Красногорский ЦД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10620"/>
          <a:stretch/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0"/>
            <a:ext cx="5292080" cy="831364"/>
          </a:xfrm>
          <a:prstGeom prst="rect">
            <a:avLst/>
          </a:prstGeom>
          <a:solidFill>
            <a:srgbClr val="1F497D">
              <a:alpha val="68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Красногорский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155926"/>
            <a:ext cx="9144000" cy="987574"/>
          </a:xfrm>
          <a:prstGeom prst="rect">
            <a:avLst/>
          </a:prstGeom>
          <a:solidFill>
            <a:srgbClr val="10253F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«Зоотехник»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Веретенникова Татьяна, ДО Красногорский ЦДТ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804248" y="992449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>
                <a:alpha val="74118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7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13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  <a:solidFill>
              <a:srgbClr val="10253F">
                <a:alpha val="74118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12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T:\!Мероприятия\Мой профессиональный выбор\2021 Рабочий - Класс! Регионы\Презентация\Малопургинский - Автомеханик - - Малопургинская СО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-1"/>
            <a:ext cx="3851920" cy="5136483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0"/>
            <a:ext cx="5292079" cy="113159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Малопургинский</a:t>
            </a:r>
            <a:r>
              <a:rPr lang="ru-RU" sz="3600" b="1" dirty="0" smtClean="0">
                <a:solidFill>
                  <a:schemeClr val="bg1"/>
                </a:solidFill>
              </a:rPr>
              <a:t> район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4011910"/>
            <a:ext cx="5292079" cy="1131590"/>
          </a:xfrm>
          <a:prstGeom prst="rect">
            <a:avLst/>
          </a:prstGeom>
          <a:solidFill>
            <a:srgbClr val="10253F">
              <a:alpha val="71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</a:rPr>
              <a:t>«Автомеханик»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err="1" smtClean="0">
                <a:solidFill>
                  <a:schemeClr val="bg1"/>
                </a:solidFill>
              </a:rPr>
              <a:t>Подшивалова</a:t>
            </a:r>
            <a:r>
              <a:rPr lang="ru-RU" sz="2000" dirty="0" smtClean="0">
                <a:solidFill>
                  <a:schemeClr val="bg1"/>
                </a:solidFill>
              </a:rPr>
              <a:t> Арина, </a:t>
            </a:r>
            <a:r>
              <a:rPr lang="ru-RU" sz="2000" dirty="0" err="1" smtClean="0">
                <a:solidFill>
                  <a:schemeClr val="bg1"/>
                </a:solidFill>
              </a:rPr>
              <a:t>Малопургинская</a:t>
            </a:r>
            <a:r>
              <a:rPr lang="ru-RU" sz="20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534108" y="1859805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10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590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0"/>
            <a:ext cx="5292080" cy="113159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Сарапульский</a:t>
            </a:r>
            <a:r>
              <a:rPr lang="ru-RU" sz="4000" b="1" dirty="0" smtClean="0">
                <a:solidFill>
                  <a:schemeClr val="bg1"/>
                </a:solidFill>
              </a:rPr>
              <a:t> район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4004359"/>
            <a:ext cx="5292080" cy="1131381"/>
          </a:xfrm>
          <a:prstGeom prst="rect">
            <a:avLst/>
          </a:prstGeom>
          <a:solidFill>
            <a:srgbClr val="10253F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</a:rPr>
              <a:t>«Тракторист»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err="1" smtClean="0">
                <a:solidFill>
                  <a:schemeClr val="bg1"/>
                </a:solidFill>
              </a:rPr>
              <a:t>Маргасов</a:t>
            </a:r>
            <a:r>
              <a:rPr lang="ru-RU" sz="2000" dirty="0" smtClean="0">
                <a:solidFill>
                  <a:schemeClr val="bg1"/>
                </a:solidFill>
              </a:rPr>
              <a:t> Анатолий, </a:t>
            </a:r>
            <a:r>
              <a:rPr lang="ru-RU" sz="2000" dirty="0" err="1" smtClean="0">
                <a:solidFill>
                  <a:schemeClr val="bg1"/>
                </a:solidFill>
              </a:rPr>
              <a:t>Мостовинская</a:t>
            </a:r>
            <a:r>
              <a:rPr lang="ru-RU" sz="20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556048" y="1851670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12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  <p:pic>
        <p:nvPicPr>
          <p:cNvPr id="13314" name="Picture 2" descr="T:\!Мероприятия\Мой профессиональный выбор\2021 Рабочий - Класс! Регионы\Презентация\Сарапульский - Тракторист - Маргасов Анатолий - Мостовинская МО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0"/>
            <a:ext cx="3851920" cy="5135740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29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:\!Мероприятия\Мой профессиональный выбор\2021 Рабочий - Класс! Регионы\Презентация\Селтинский - Оператор машинного доения - Лобанова Дарья Владимировна - МОУ Колесурская СО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1F497D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Селтинский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22243"/>
            <a:ext cx="9144000" cy="1121257"/>
          </a:xfrm>
          <a:prstGeom prst="rect">
            <a:avLst/>
          </a:prstGeom>
          <a:solidFill>
            <a:srgbClr val="10253F">
              <a:alpha val="69804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«Оператор машинного доения»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Лобанова Дарья,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Колесурская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427984" y="103606"/>
            <a:ext cx="4600128" cy="500673"/>
            <a:chOff x="1628056" y="1644029"/>
            <a:chExt cx="4600128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/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8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04320" y="1649030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34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99992" y="1649030"/>
              <a:ext cx="1728192" cy="495672"/>
            </a:xfrm>
            <a:prstGeom prst="rect">
              <a:avLst/>
            </a:prstGeom>
            <a:solidFill>
              <a:srgbClr val="10253F"/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00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:\!Мероприятия\Мой профессиональный выбор\2021 Рабочий - Класс! Регионы\Презентация\abstract-background-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4"/>
          <a:stretch/>
        </p:blipFill>
        <p:spPr bwMode="auto">
          <a:xfrm rot="10800000">
            <a:off x="1" y="0"/>
            <a:ext cx="9184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5272632" cy="113159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4000" dirty="0" err="1" smtClean="0">
                <a:solidFill>
                  <a:schemeClr val="bg1"/>
                </a:solidFill>
              </a:rPr>
              <a:t>Юкаменский</a:t>
            </a:r>
            <a:r>
              <a:rPr lang="ru-RU" sz="4000" dirty="0" smtClean="0">
                <a:solidFill>
                  <a:schemeClr val="bg1"/>
                </a:solidFill>
              </a:rPr>
              <a:t> район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04359"/>
            <a:ext cx="5272632" cy="1139142"/>
          </a:xfrm>
          <a:prstGeom prst="rect">
            <a:avLst/>
          </a:prstGeom>
          <a:solidFill>
            <a:srgbClr val="10253F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</a:rPr>
              <a:t>«Мельник»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2000" dirty="0" err="1" smtClean="0">
                <a:solidFill>
                  <a:schemeClr val="bg1"/>
                </a:solidFill>
              </a:rPr>
              <a:t>Зянкин</a:t>
            </a:r>
            <a:r>
              <a:rPr lang="ru-RU" sz="2000" dirty="0" smtClean="0">
                <a:solidFill>
                  <a:schemeClr val="bg1"/>
                </a:solidFill>
              </a:rPr>
              <a:t> Артём, </a:t>
            </a:r>
            <a:r>
              <a:rPr lang="ru-RU" sz="2000" dirty="0" err="1" smtClean="0">
                <a:solidFill>
                  <a:schemeClr val="bg1"/>
                </a:solidFill>
              </a:rPr>
              <a:t>Юкаменская</a:t>
            </a:r>
            <a:r>
              <a:rPr lang="ru-RU" sz="20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763688" y="1927418"/>
            <a:ext cx="2223864" cy="1071985"/>
            <a:chOff x="1628056" y="1644029"/>
            <a:chExt cx="2223864" cy="1071985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школы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2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056" y="2220342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12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23728" y="2220342"/>
              <a:ext cx="1728192" cy="49567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  <p:pic>
        <p:nvPicPr>
          <p:cNvPr id="15362" name="Picture 2" descr="T:\!Мероприятия\Мой профессиональный выбор\2021 Рабочий - Класс! Регионы\Презентация\Юкаменский - Мельник - Зянкин Артём - МБОУ Юкаменская СО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632" y="-18442"/>
            <a:ext cx="3871368" cy="5161942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:\!Мероприятия\Мой профессиональный выбор\2021 Рабочий - Класс! Регионы\Презентация\Якшур-Бодьинский - Тракторист - Прокашева Валерия - МБОУ Старозятцинская СОШ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" t="6930" r="-346" b="14048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71550"/>
          </a:xfrm>
          <a:prstGeom prst="rect">
            <a:avLst/>
          </a:prstGeom>
          <a:solidFill>
            <a:srgbClr val="1F497D">
              <a:alpha val="45098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Якшур-Бодьинский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9952" y="3997860"/>
            <a:ext cx="5004048" cy="1145640"/>
          </a:xfrm>
          <a:prstGeom prst="rect">
            <a:avLst/>
          </a:prstGeom>
          <a:solidFill>
            <a:srgbClr val="10253F">
              <a:alpha val="7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«Тракторист»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Прокашева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Валерия,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Старозятцинская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499992" y="123478"/>
            <a:ext cx="4536504" cy="500673"/>
            <a:chOff x="1628056" y="1644029"/>
            <a:chExt cx="4536504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6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40696" y="1649030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35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36368" y="1649030"/>
              <a:ext cx="1728192" cy="495672"/>
            </a:xfrm>
            <a:prstGeom prst="rect">
              <a:avLst/>
            </a:prstGeom>
            <a:solidFill>
              <a:srgbClr val="10253F">
                <a:alpha val="70000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121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:\!Мероприятия\Мой профессиональный выбор\2021 Рабочий - Класс! Регионы\Презентация\Ярский - Тракторист - Сунцов Эрик- Бачумовская СОШ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9" b="18748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0"/>
            <a:ext cx="9143999" cy="84355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Ярский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4004359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«Тракторист»</a:t>
            </a:r>
            <a:b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Сунцов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Эрик,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Бачумовская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79512" y="195486"/>
            <a:ext cx="4532332" cy="500673"/>
            <a:chOff x="1628056" y="1644029"/>
            <a:chExt cx="4532332" cy="500673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1649029"/>
              <a:ext cx="1728192" cy="495673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square" rtlCol="0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школы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28056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3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36524" y="1644029"/>
              <a:ext cx="495672" cy="49567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9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32196" y="1644029"/>
              <a:ext cx="1728192" cy="495672"/>
            </a:xfrm>
            <a:prstGeom prst="rect">
              <a:avLst/>
            </a:prstGeom>
            <a:solidFill>
              <a:srgbClr val="10253F">
                <a:alpha val="69804"/>
              </a:srgbClr>
            </a:solidFill>
          </p:spPr>
          <p:txBody>
            <a:bodyPr wrap="none">
              <a:no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</a:rPr>
                <a:t>участников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27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72.16.0.8\docs\!Мероприятия\Мой профессиональный выбор\2021 Рабочий - Класс! Регионы\int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9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178</Words>
  <Application>Microsoft Office PowerPoint</Application>
  <PresentationFormat>Экран (16:9)</PresentationFormat>
  <Paragraphs>109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И. Гусев</dc:creator>
  <cp:lastModifiedBy>Андрей И. Гусев</cp:lastModifiedBy>
  <cp:revision>27</cp:revision>
  <dcterms:created xsi:type="dcterms:W3CDTF">2021-04-26T06:45:29Z</dcterms:created>
  <dcterms:modified xsi:type="dcterms:W3CDTF">2021-12-16T05:17:48Z</dcterms:modified>
</cp:coreProperties>
</file>